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649"/>
    <p:restoredTop sz="94694"/>
  </p:normalViewPr>
  <p:slideViewPr>
    <p:cSldViewPr snapToGrid="0" snapToObjects="1">
      <p:cViewPr>
        <p:scale>
          <a:sx n="100" d="100"/>
          <a:sy n="100" d="100"/>
        </p:scale>
        <p:origin x="204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E3F46-D39B-784A-9000-60496C5860AA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C515-81EF-0B46-9BF7-E4405F8A6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4181-D824-7F4B-AD59-37CFB8A2B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43D28-74C3-C04D-9BFC-8D690EBDE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957F6-4E2F-EF4C-B47B-FD439140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668D-E5D3-E746-A4AD-20E3B5C4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121E4-F389-CF48-A94D-D272DABB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5700-CC85-9E4B-B14E-9CE902E1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936C9-23E4-F04C-ABF4-C5E8FCD87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A641E-6E53-2342-ABF6-70BB8B99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F07C5-DB5A-C840-9F3E-2BA32870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C8DF9-4E39-6A48-B178-34E275A4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6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F98CD-F46C-0C46-8FF1-0487AEC84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753F8-415E-7E40-BA81-7F1D7983B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7FE19-63F7-2040-93F5-C1C3372B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6C316-0515-0E40-A98E-63634EB5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02C5-8EB7-0049-B0BF-65A5B00F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8667-E1C2-4A40-8258-463CB1FE8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510B0-6A46-BD46-BC26-ED5EDA4EE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A4F7-A114-5C48-8477-A29E8516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85CAF-B439-E047-8E0F-B1A611D8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95C9-CB41-8149-825D-8B56FCC2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B752-4DD0-EB45-A04F-652EAF52D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CFF09-0C5D-9241-82A5-87BD0941F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25CEF-4896-F84D-8AAE-EF0762E5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45BC-C284-2A4F-866F-2A7C0244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55482-D64C-7B47-8894-F5F6384E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2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E088-9D06-2A4E-9612-DB561D20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9095-43BE-4546-A2A5-4A2F60523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41CE2-913D-984D-876A-AC7701656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30C81-3FD5-AC4A-BF0A-60410300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30DC3-EAB5-3246-BA1B-C1C5C334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508A0-E7F9-D949-B0B8-7D2931E4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1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75B6-6981-8D49-9D6D-CE3A3FD06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E7282-EC6B-8B4B-9243-AA2096C34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C9D55-53C7-6844-83A0-54060AFCC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C3762-D566-B344-822F-F61BB4729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1FD47-3765-4649-85DB-FBB6A6FFD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104798-6C74-2E49-9E7F-0583E376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1D1FB0-10DD-A943-A5D2-DEADAFCD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997056-89E0-F84E-99E0-B804D4B0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0F15F-0ECE-FB4B-A093-380DB6524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17B5A-54C4-F14E-986D-A6B552B1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22D12-78F1-9E4E-994C-A538E9C8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5A61C-174A-7849-BEF2-C0355A7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3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46185-EDA2-E54F-8E07-885B02DD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F7434-BDAC-8145-AFF7-11C8FD7F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AE6F1-6BA7-1444-AD4E-DD2FC6C3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D87D-0867-2548-B507-A792C8D1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8A271-6C2E-FC43-8B03-32106569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847C2-BA71-2549-9D04-53E02066A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0C9FC-6CA2-EB45-8473-9FC56BBA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F2A14-A754-4049-883B-EBEA4E9A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492B2-A5D3-6042-BBA4-BB2300D75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4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2E2C-898F-B843-9FBF-ACE15CD8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6BC8E-9C9B-1C41-891B-C28262339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FFC8E-C5C1-1D49-92B8-0744616E5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75140-F4F4-1B40-8C62-0AA8D4B5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880D1-B47B-634A-9C7F-CB20203D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18089-329B-0345-B3A6-95FC948D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6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FB4988A8-E91A-084C-8EF2-6EC8ABA8F61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E54D91-EA71-C4A4-B0AE-87EACD1A21C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455965" y="5693147"/>
            <a:ext cx="1416404" cy="76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0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EBC3E1C-6580-144D-B270-8FC87D858A5D}"/>
              </a:ext>
            </a:extLst>
          </p:cNvPr>
          <p:cNvSpPr txBox="1"/>
          <p:nvPr/>
        </p:nvSpPr>
        <p:spPr>
          <a:xfrm>
            <a:off x="457200" y="1951539"/>
            <a:ext cx="4641574" cy="83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rade Gothic LT Std Bold" pitchFamily="2" charset="0"/>
              </a:rPr>
              <a:t>Slide 1: (Use for info slides only)</a:t>
            </a:r>
          </a:p>
          <a:p>
            <a:r>
              <a:rPr lang="en-US" sz="2400" b="1" dirty="0">
                <a:latin typeface="Trade Gothic LT Std Bold" pitchFamily="2" charset="0"/>
              </a:rPr>
              <a:t>This is a box for a Title.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79ACA1-5C86-CF4D-9D1B-5C6E64C0776B}"/>
              </a:ext>
            </a:extLst>
          </p:cNvPr>
          <p:cNvSpPr txBox="1"/>
          <p:nvPr/>
        </p:nvSpPr>
        <p:spPr>
          <a:xfrm>
            <a:off x="457200" y="3268830"/>
            <a:ext cx="464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ade Gothic LT Std Bold" pitchFamily="2" charset="0"/>
              </a:rPr>
              <a:t>You may also add a subtitle or a message here.</a:t>
            </a:r>
          </a:p>
        </p:txBody>
      </p:sp>
    </p:spTree>
    <p:extLst>
      <p:ext uri="{BB962C8B-B14F-4D97-AF65-F5344CB8AC3E}">
        <p14:creationId xmlns:p14="http://schemas.microsoft.com/office/powerpoint/2010/main" val="193894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29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LT Std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Darrin Conway</dc:creator>
  <cp:lastModifiedBy>Mark Hughes</cp:lastModifiedBy>
  <cp:revision>19</cp:revision>
  <dcterms:created xsi:type="dcterms:W3CDTF">2020-08-14T13:34:04Z</dcterms:created>
  <dcterms:modified xsi:type="dcterms:W3CDTF">2023-02-27T14:33:48Z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c8737e-4a28-4017-b4ee-087b55ef5299_Enabled">
    <vt:lpwstr>true</vt:lpwstr>
  </property>
  <property fmtid="{D5CDD505-2E9C-101B-9397-08002B2CF9AE}" pid="3" name="MSIP_Label_1ac8737e-4a28-4017-b4ee-087b55ef5299_SetDate">
    <vt:lpwstr>2023-02-27T14:31:59Z</vt:lpwstr>
  </property>
  <property fmtid="{D5CDD505-2E9C-101B-9397-08002B2CF9AE}" pid="4" name="MSIP_Label_1ac8737e-4a28-4017-b4ee-087b55ef5299_Method">
    <vt:lpwstr>Standard</vt:lpwstr>
  </property>
  <property fmtid="{D5CDD505-2E9C-101B-9397-08002B2CF9AE}" pid="5" name="MSIP_Label_1ac8737e-4a28-4017-b4ee-087b55ef5299_Name">
    <vt:lpwstr>General</vt:lpwstr>
  </property>
  <property fmtid="{D5CDD505-2E9C-101B-9397-08002B2CF9AE}" pid="6" name="MSIP_Label_1ac8737e-4a28-4017-b4ee-087b55ef5299_SiteId">
    <vt:lpwstr>0edf0ac2-4bf0-4a8e-90b2-b3f527902fb9</vt:lpwstr>
  </property>
  <property fmtid="{D5CDD505-2E9C-101B-9397-08002B2CF9AE}" pid="7" name="MSIP_Label_1ac8737e-4a28-4017-b4ee-087b55ef5299_ActionId">
    <vt:lpwstr>24c8534e-9715-4eed-b514-6f2ec9b010a6</vt:lpwstr>
  </property>
  <property fmtid="{D5CDD505-2E9C-101B-9397-08002B2CF9AE}" pid="8" name="MSIP_Label_1ac8737e-4a28-4017-b4ee-087b55ef5299_ContentBits">
    <vt:lpwstr>0</vt:lpwstr>
  </property>
</Properties>
</file>